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145CBE-710E-45CC-8EAB-6CB505D83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6A41618-008E-4DC4-B687-DC316565A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9144CB-A2A5-4F01-A4FB-D8508F8D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528E3A-07CB-42A2-9109-FC2759BC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0F0A03-C3F0-41B8-8F50-A40806A7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70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6AE2EC-43ED-4CA2-8CF7-0F930158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9F3CBAF-1265-4619-B519-1C0A9D98C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4858A9-7E6E-4B81-A775-4C5D47A6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EB18B6-57B6-4A2B-B9EE-812EB478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C1FCD3-3E61-4F52-BFE2-5356D6F8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1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6B16A4F-003D-41A4-8716-2415C043B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8EF7080-0296-4409-987C-018F45CA6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3B2781-FFF8-4F87-9467-75665D3A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EF7B77-923F-40A7-8B3D-7D88B82F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3D1E85-48B4-4E34-9F91-2E10DBC1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57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EAC480-1B00-46C9-81C8-2BCE28B1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EC81FA-2564-407D-AA5F-6669843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AF1242-8E94-4AD1-974D-DE0B97FC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D0EBED-016C-488E-B743-CE97A7AC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A6946D-4AEC-4BAC-968F-C4AD93AE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703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0C78BD-C93B-4D5E-8060-02994D9E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E2CC7D-1AB9-44BC-9591-D9A5630F6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01B7DD-B9A6-4243-9F19-C76B0094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6DA4A2-6E46-473D-B6AF-0A194484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A41B2C-A182-4C37-8C4C-E8DB635D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94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DD985-74E5-4F97-918D-BAB93A0C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4A252A-E302-4C69-9CE9-7FF29798D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74799E-44B2-4FA4-964D-92C028FCC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04422C-2C65-4D17-B1C5-D2C77E84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C6F821-91F4-4762-BDE9-A30BEDC5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EC897F0-9EF6-4B70-BBEA-2EA75A53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35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2110B8-36AD-4CCF-8902-CD241FA2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CB3873-4238-4D27-9ECA-F940FEBB5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C8B76C-1EEF-4653-B810-8B2CFC43F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E55D763-981F-4527-83DB-CA3D667E1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76AEBEB-3F03-4953-9B44-0E8B2B585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EB80136-D30D-4054-8F9C-74939A03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69D91C9-5FD2-4B4E-9691-9C033C16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2480DD1-F60F-44A4-AFB9-9F7E3F44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2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57A387-1D4C-4413-8EE9-DCB21F95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F1F11AF-3599-4F72-9EB7-7628B21E8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5548417-CF95-4F65-B5B7-E778882E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D4463CB-835A-4A53-9DA2-8ADA6AD2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05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04274DF-0B9D-4191-B85E-91F44AC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62A3220-37DB-4FB7-AF04-FB2DF9FA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08172F-1036-4818-B166-1A5078BE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43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D5C8F5-41DD-4C26-9440-51C667E9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1B43D3-DC3E-4F1E-8BAF-928913042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59AC53-6236-472E-842E-390DCF3C9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E95415-4B81-4FE1-B343-EDA1A848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063EEE-0239-4684-98DC-612B0C3A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298608D-5988-4B0A-8D42-876EDB17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08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EB7B35-7036-405A-9FFC-45ECFC8F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DB2DAE3-8CD8-4E0C-93E1-FF49BB5A0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9C3D64-3DC4-437F-BAB4-BC1FDB611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AC3100-D6E7-4C80-B0A3-95A2A35D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A21E58-F704-46A8-A35E-DD3D5D9E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33CFF6-6C41-467E-B843-259A5936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68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87CD6FA-A49C-4A07-831D-1A3939C7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311B7F-3EBB-4E92-9CAC-0383476F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62D40A-AF6E-419D-89A4-DA3FC241D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10635-7044-4CA9-B107-96C5C98358F1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80FEBF-5BAB-4970-A04E-82DEF3E41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99CB3C-871F-49FB-B2E3-BDE2F564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CAEC8-A703-43A4-8C1E-B908E84CCB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4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A99C90-06BB-4359-B814-AE4132A1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1F4B199-9017-44FF-810D-819FF01DC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14" y="1825625"/>
            <a:ext cx="5741971" cy="4351338"/>
          </a:xfrm>
        </p:spPr>
      </p:pic>
    </p:spTree>
    <p:extLst>
      <p:ext uri="{BB962C8B-B14F-4D97-AF65-F5344CB8AC3E}">
        <p14:creationId xmlns:p14="http://schemas.microsoft.com/office/powerpoint/2010/main" val="108809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AD9E91-7BCB-4991-85D6-354F0E2F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A8F8A04-50A1-4C16-AD1E-BAAFC8A64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07" y="1825625"/>
            <a:ext cx="5784786" cy="4351338"/>
          </a:xfrm>
        </p:spPr>
      </p:pic>
    </p:spTree>
    <p:extLst>
      <p:ext uri="{BB962C8B-B14F-4D97-AF65-F5344CB8AC3E}">
        <p14:creationId xmlns:p14="http://schemas.microsoft.com/office/powerpoint/2010/main" val="10921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008E11-1DD8-448D-8192-9CBC31F5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371C04A-F98B-4D9B-BB5F-7D1C0AE2E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49" y="1825625"/>
            <a:ext cx="5739702" cy="4351338"/>
          </a:xfrm>
        </p:spPr>
      </p:pic>
    </p:spTree>
    <p:extLst>
      <p:ext uri="{BB962C8B-B14F-4D97-AF65-F5344CB8AC3E}">
        <p14:creationId xmlns:p14="http://schemas.microsoft.com/office/powerpoint/2010/main" val="402637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5F10F4-C5DA-4A06-BB37-A126FE14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78B261E-49AF-4A3D-BC16-9AE53A7F0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94" y="1825625"/>
            <a:ext cx="5775412" cy="4351338"/>
          </a:xfrm>
        </p:spPr>
      </p:pic>
    </p:spTree>
    <p:extLst>
      <p:ext uri="{BB962C8B-B14F-4D97-AF65-F5344CB8AC3E}">
        <p14:creationId xmlns:p14="http://schemas.microsoft.com/office/powerpoint/2010/main" val="244563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DBC86B-625E-4EE9-B506-54331EBE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AB41936-67ED-4C90-B3D8-F092314C5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94" y="1825625"/>
            <a:ext cx="5706211" cy="4351338"/>
          </a:xfrm>
        </p:spPr>
      </p:pic>
    </p:spTree>
    <p:extLst>
      <p:ext uri="{BB962C8B-B14F-4D97-AF65-F5344CB8AC3E}">
        <p14:creationId xmlns:p14="http://schemas.microsoft.com/office/powerpoint/2010/main" val="413714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1A989-F952-43FA-9EA2-65788AD4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49A8F03-9645-42E6-ADBE-04CDAAC05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50" y="1825625"/>
            <a:ext cx="5728699" cy="4351338"/>
          </a:xfrm>
        </p:spPr>
      </p:pic>
    </p:spTree>
    <p:extLst>
      <p:ext uri="{BB962C8B-B14F-4D97-AF65-F5344CB8AC3E}">
        <p14:creationId xmlns:p14="http://schemas.microsoft.com/office/powerpoint/2010/main" val="2157976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2C2FB-5E75-476E-A6F8-EDED3675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F4C7301-4381-42D5-A9D4-990653223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28" y="1825625"/>
            <a:ext cx="5739943" cy="4351338"/>
          </a:xfrm>
        </p:spPr>
      </p:pic>
    </p:spTree>
    <p:extLst>
      <p:ext uri="{BB962C8B-B14F-4D97-AF65-F5344CB8AC3E}">
        <p14:creationId xmlns:p14="http://schemas.microsoft.com/office/powerpoint/2010/main" val="165280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13B76C-8BAB-48D0-A18B-905174D0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2491B57-F32E-4BAC-9892-066BF9007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06" y="1825625"/>
            <a:ext cx="5751187" cy="4351338"/>
          </a:xfrm>
        </p:spPr>
      </p:pic>
    </p:spTree>
    <p:extLst>
      <p:ext uri="{BB962C8B-B14F-4D97-AF65-F5344CB8AC3E}">
        <p14:creationId xmlns:p14="http://schemas.microsoft.com/office/powerpoint/2010/main" val="246267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FC61A-E87B-4D6C-9143-576D7EDF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31FB245-08A8-413B-B2CC-04CC2A956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1" y="1825625"/>
            <a:ext cx="5734058" cy="4351338"/>
          </a:xfrm>
        </p:spPr>
      </p:pic>
    </p:spTree>
    <p:extLst>
      <p:ext uri="{BB962C8B-B14F-4D97-AF65-F5344CB8AC3E}">
        <p14:creationId xmlns:p14="http://schemas.microsoft.com/office/powerpoint/2010/main" val="254630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2A6D50-40DC-456C-B7F4-3066C655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8461"/>
            <a:ext cx="3835400" cy="164123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0DA527F-ABF3-47F1-82E3-FA452F645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05" y="1825625"/>
            <a:ext cx="5750990" cy="4351338"/>
          </a:xfrm>
        </p:spPr>
      </p:pic>
    </p:spTree>
    <p:extLst>
      <p:ext uri="{BB962C8B-B14F-4D97-AF65-F5344CB8AC3E}">
        <p14:creationId xmlns:p14="http://schemas.microsoft.com/office/powerpoint/2010/main" val="14972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B30DB8-6B8A-478A-9C0D-E4D72868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7BD4A2E-7597-4016-ADFD-D5031EA33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57" y="1825625"/>
            <a:ext cx="5766086" cy="4351338"/>
          </a:xfrm>
        </p:spPr>
      </p:pic>
    </p:spTree>
    <p:extLst>
      <p:ext uri="{BB962C8B-B14F-4D97-AF65-F5344CB8AC3E}">
        <p14:creationId xmlns:p14="http://schemas.microsoft.com/office/powerpoint/2010/main" val="342550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D99256-876B-48D8-99BB-C4916276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0" y="6736862"/>
            <a:ext cx="345831" cy="65088"/>
          </a:xfrm>
        </p:spPr>
        <p:txBody>
          <a:bodyPr>
            <a:normAutofit fontScale="90000"/>
          </a:bodyPr>
          <a:lstStyle/>
          <a:p>
            <a:r>
              <a:rPr lang="pl-PL" dirty="0"/>
              <a:t>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AA9B078-4273-4055-B0B5-7F876C571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28" y="1825625"/>
            <a:ext cx="5739943" cy="4351338"/>
          </a:xfrm>
        </p:spPr>
      </p:pic>
    </p:spTree>
    <p:extLst>
      <p:ext uri="{BB962C8B-B14F-4D97-AF65-F5344CB8AC3E}">
        <p14:creationId xmlns:p14="http://schemas.microsoft.com/office/powerpoint/2010/main" val="181808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DEF6F-F906-43EF-8792-12BE45FF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D26DB30-31EE-45BB-B5E2-6ECB15A47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14" y="1825625"/>
            <a:ext cx="5741971" cy="4351338"/>
          </a:xfrm>
        </p:spPr>
      </p:pic>
    </p:spTree>
    <p:extLst>
      <p:ext uri="{BB962C8B-B14F-4D97-AF65-F5344CB8AC3E}">
        <p14:creationId xmlns:p14="http://schemas.microsoft.com/office/powerpoint/2010/main" val="275349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8419BA-30F8-446A-BDFD-480DCEE1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-139849" y="152345"/>
            <a:ext cx="139849" cy="84324"/>
          </a:xfrm>
        </p:spPr>
        <p:txBody>
          <a:bodyPr>
            <a:normAutofit fontScale="90000"/>
          </a:bodyPr>
          <a:lstStyle/>
          <a:p>
            <a:r>
              <a:rPr lang="pl-PL" dirty="0"/>
              <a:t>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C213B6B-C1B0-4C9C-A2F5-462720F87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10" y="1825625"/>
            <a:ext cx="5788580" cy="4351338"/>
          </a:xfrm>
        </p:spPr>
      </p:pic>
    </p:spTree>
    <p:extLst>
      <p:ext uri="{BB962C8B-B14F-4D97-AF65-F5344CB8AC3E}">
        <p14:creationId xmlns:p14="http://schemas.microsoft.com/office/powerpoint/2010/main" val="6870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DF6394-BC39-44A5-9EC4-4EBDBA32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8E7D538-4E20-4EC5-AB81-972FC4BB5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03" y="1825625"/>
            <a:ext cx="5720994" cy="4351338"/>
          </a:xfrm>
        </p:spPr>
      </p:pic>
    </p:spTree>
    <p:extLst>
      <p:ext uri="{BB962C8B-B14F-4D97-AF65-F5344CB8AC3E}">
        <p14:creationId xmlns:p14="http://schemas.microsoft.com/office/powerpoint/2010/main" val="34674019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Panoramiczny</PresentationFormat>
  <Paragraphs>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.</vt:lpstr>
      <vt:lpstr>Prezentacja programu PowerPoint</vt:lpstr>
      <vt:lpstr>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Klasa 7</dc:creator>
  <cp:lastModifiedBy>Klasa 7</cp:lastModifiedBy>
  <cp:revision>1</cp:revision>
  <dcterms:created xsi:type="dcterms:W3CDTF">2024-10-11T11:28:55Z</dcterms:created>
  <dcterms:modified xsi:type="dcterms:W3CDTF">2024-10-11T11:30:27Z</dcterms:modified>
</cp:coreProperties>
</file>